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44FF54-72F5-425B-BDB0-856F7706860D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5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1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2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5955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18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8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7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1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5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87856-CA76-4031-911F-52C395748E82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6E888EA-C8D2-4DB9-84FD-63AD4A416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1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8D804-A1F7-41D7-8B4D-716F9EAE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74" y="1403155"/>
            <a:ext cx="6225251" cy="405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24C05-D41E-4971-B41E-2499C3F8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6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BC088-7B76-43D0-9EB5-82309B13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238125"/>
            <a:ext cx="1008888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11500" b="1" dirty="0">
                <a:solidFill>
                  <a:schemeClr val="tx1"/>
                </a:solidFill>
                <a:latin typeface="Comic Sans MS" panose="030F0702030302020204" pitchFamily="66" charset="0"/>
              </a:rPr>
              <a:t>Mockup</a:t>
            </a:r>
          </a:p>
          <a:p>
            <a:pPr algn="ctr"/>
            <a:endParaRPr lang="en-US" sz="8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9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38012F-4E35-49CA-87FB-8EC368A59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2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9C030-67B1-4BA3-A0B7-07358D01E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5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A01BC-B35E-4C77-8BE4-3DC45527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5AD5E-7633-4A3C-80A6-58471B39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447F6-94FC-4D40-A5C7-4CA81B71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7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20C0A-5A8F-4ED3-A769-8FF8F3E4D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11500" b="1" dirty="0">
                <a:solidFill>
                  <a:schemeClr val="tx1"/>
                </a:solidFill>
                <a:latin typeface="Comic Sans MS" panose="030F0702030302020204" pitchFamily="66" charset="0"/>
              </a:rPr>
              <a:t>Website</a:t>
            </a:r>
          </a:p>
          <a:p>
            <a:pPr algn="ctr"/>
            <a:endParaRPr lang="en-US" sz="8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9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B3C466A-9B56-4679-B20C-4EF9F5C7F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7685" y="564907"/>
            <a:ext cx="9202066" cy="49090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Jobi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 is a site specialized in jobs, it is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directed to</a:t>
            </a:r>
            <a:br>
              <a:rPr kumimoji="0" lang="ar-JO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</a:br>
            <a:r>
              <a:rPr kumimoji="0" lang="ar-JO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	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All employers who need employees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Jobs seekers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And businesses owners who want to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cs typeface="Calibri" panose="020F0502020204030204" pitchFamily="34" charset="0"/>
              </a:rPr>
              <a:t>market theirs businesses.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3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0B58A-C923-4DFE-8DD9-12148D7F5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A7EB0-B690-46AE-A982-99681B131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64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1591D-98E3-4E76-B9A8-46E054517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2FA70-5B68-4798-9E80-BC2AD7E7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76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A6A806-041B-4ED9-82FE-D7D27FB1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1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6600" b="1" dirty="0">
                <a:solidFill>
                  <a:schemeClr val="tx1"/>
                </a:solidFill>
                <a:latin typeface="Comic Sans MS" panose="030F0702030302020204" pitchFamily="66" charset="0"/>
              </a:rPr>
              <a:t>Now..</a:t>
            </a:r>
          </a:p>
          <a:p>
            <a:pPr algn="ctr"/>
            <a:endParaRPr lang="en-US" sz="66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6600" b="1" dirty="0">
                <a:solidFill>
                  <a:schemeClr val="tx1"/>
                </a:solidFill>
                <a:latin typeface="Comic Sans MS" panose="030F0702030302020204" pitchFamily="66" charset="0"/>
              </a:rPr>
              <a:t>Lets take a</a:t>
            </a:r>
            <a:r>
              <a:rPr lang="ar-JO" sz="660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6600" b="1" dirty="0">
                <a:solidFill>
                  <a:schemeClr val="tx1"/>
                </a:solidFill>
                <a:latin typeface="Comic Sans MS" panose="030F0702030302020204" pitchFamily="66" charset="0"/>
              </a:rPr>
              <a:t>tour</a:t>
            </a:r>
          </a:p>
        </p:txBody>
      </p:sp>
    </p:spTree>
    <p:extLst>
      <p:ext uri="{BB962C8B-B14F-4D97-AF65-F5344CB8AC3E}">
        <p14:creationId xmlns:p14="http://schemas.microsoft.com/office/powerpoint/2010/main" val="381056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9843-943A-4175-98BA-21D2167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84287"/>
            <a:ext cx="9563100" cy="4918075"/>
          </a:xfrm>
        </p:spPr>
        <p:txBody>
          <a:bodyPr>
            <a:normAutofit/>
          </a:bodyPr>
          <a:lstStyle/>
          <a:p>
            <a:r>
              <a:rPr lang="en-US" altLang="en-US" sz="5400" b="1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Our goal</a:t>
            </a:r>
            <a:r>
              <a:rPr lang="en-US" altLang="en-US" sz="5400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 is to help people find their Dream Jobs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1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AF93-3008-4630-A4DA-75A516F2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13" y="2582862"/>
            <a:ext cx="5257800" cy="1692275"/>
          </a:xfrm>
        </p:spPr>
        <p:txBody>
          <a:bodyPr>
            <a:noAutofit/>
          </a:bodyPr>
          <a:lstStyle/>
          <a:p>
            <a:r>
              <a:rPr lang="en-US" sz="11300" b="1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				Idea</a:t>
            </a:r>
            <a:endParaRPr lang="en-US" sz="113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221F9-0509-400E-AF17-EAFA576C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850"/>
            <a:ext cx="4005124" cy="23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67F-257E-401C-AB1E-945A3FD3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4" y="2536825"/>
            <a:ext cx="5476875" cy="2397125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Analysis</a:t>
            </a:r>
            <a:endParaRPr lang="en-US" sz="9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F089-9EAB-405B-916A-55476319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48" y="381000"/>
            <a:ext cx="2789315" cy="32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67F-257E-401C-AB1E-945A3FD3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794001"/>
            <a:ext cx="7597140" cy="198755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Requirement</a:t>
            </a:r>
            <a:endParaRPr lang="en-US" sz="9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38F6C-145B-4897-8930-759446BC3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01" y="137542"/>
            <a:ext cx="3710224" cy="25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6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  <a:latin typeface="Comic Sans MS" panose="030F0702030302020204" pitchFamily="66" charset="0"/>
              </a:rPr>
              <a:t>Functional Requirement:</a:t>
            </a:r>
          </a:p>
          <a:p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Registration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Home page contain slider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Pages to show Jobs, Jobs Seeks &amp; Companies and each details</a:t>
            </a:r>
            <a:endParaRPr lang="en-US" sz="3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Forms pages to add jobs , </a:t>
            </a:r>
            <a:r>
              <a:rPr lang="en-US" sz="3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etc</a:t>
            </a: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 …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User dashboard &amp; Admin dashboard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Filter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8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  <a:latin typeface="Comic Sans MS" panose="030F0702030302020204" pitchFamily="66" charset="0"/>
              </a:rPr>
              <a:t>Non-Functional Requirement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Validation and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User can show only else if content owner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122432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7ED6-43DC-48F2-A539-C10A5FA20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92481"/>
            <a:ext cx="10515600" cy="52971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  <a:latin typeface="Comic Sans MS" panose="030F0702030302020204" pitchFamily="66" charset="0"/>
              </a:rPr>
              <a:t>Languages &amp; Technologies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MERN-Stack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( React, Node.JS, MongoDB )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951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121</Words>
  <Application>Microsoft Office PowerPoint</Application>
  <PresentationFormat>Widescreen</PresentationFormat>
  <Paragraphs>54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Comic Sans MS</vt:lpstr>
      <vt:lpstr>Trebuchet MS</vt:lpstr>
      <vt:lpstr>Wingdings</vt:lpstr>
      <vt:lpstr>Wingdings 3</vt:lpstr>
      <vt:lpstr>Facet</vt:lpstr>
      <vt:lpstr>PowerPoint Presentation</vt:lpstr>
      <vt:lpstr>Jobi is a site specialized in jobs, it is  directed to   All employers who need employees Jobs seekers And businesses owners who want to  market theirs businesses. </vt:lpstr>
      <vt:lpstr>Our goal is to help people find their Dream Jobs</vt:lpstr>
      <vt:lpstr>    Idea</vt:lpstr>
      <vt:lpstr>Analysis</vt:lpstr>
      <vt:lpstr>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Alaa Aldein</dc:creator>
  <cp:lastModifiedBy>Mohammad Alaa Aldein</cp:lastModifiedBy>
  <cp:revision>18</cp:revision>
  <dcterms:created xsi:type="dcterms:W3CDTF">2020-02-04T21:17:57Z</dcterms:created>
  <dcterms:modified xsi:type="dcterms:W3CDTF">2020-02-05T01:17:22Z</dcterms:modified>
</cp:coreProperties>
</file>